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25"/>
  </p:normalViewPr>
  <p:slideViewPr>
    <p:cSldViewPr snapToGrid="0" snapToObjects="1">
      <p:cViewPr varScale="1">
        <p:scale>
          <a:sx n="95" d="100"/>
          <a:sy n="95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png>
</file>

<file path=ppt/media/image2.jpg>
</file>

<file path=ppt/media/image3.gif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78E0D-AA74-CF42-9630-3AA086642530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E2A50-3557-4847-9A57-865CBB99E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158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Arbitrary</a:t>
            </a:r>
            <a:r>
              <a:rPr lang="en-US" baseline="0" dirty="0" smtClean="0"/>
              <a:t> construction because it 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E2A50-3557-4847-9A57-865CBB99E9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328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Network learns what to throw away from the current cell state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E2A50-3557-4847-9A57-865CBB99E9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1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27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8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137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07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037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999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60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408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834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978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887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BBE99-0230-CA45-9B9F-6A046257EC13}" type="datetimeFigureOut">
              <a:rPr lang="en-US" smtClean="0"/>
              <a:t>4/13/18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CED44-3A20-4B45-8D87-4D8B0C2E2D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0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717" y="798840"/>
            <a:ext cx="9144000" cy="1816525"/>
          </a:xfrm>
        </p:spPr>
        <p:txBody>
          <a:bodyPr/>
          <a:lstStyle/>
          <a:p>
            <a:r>
              <a:rPr lang="en-US" dirty="0" smtClean="0"/>
              <a:t>Long Short Term Memory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5062" y="5163671"/>
            <a:ext cx="4765309" cy="1146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95716" y="3061637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Emmanuel Dufourq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African Institute for Mathematical Sciences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University of Cape Town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635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 smtClean="0"/>
              <a:t>Idea </a:t>
            </a:r>
            <a:r>
              <a:rPr lang="mr-IN" dirty="0" smtClean="0"/>
              <a:t>–</a:t>
            </a:r>
            <a:r>
              <a:rPr lang="en-US" dirty="0" smtClean="0"/>
              <a:t> You’re walking in the forest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906" y="3452766"/>
            <a:ext cx="2030274" cy="26902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9796" y="365125"/>
            <a:ext cx="4198769" cy="295225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949180" y="5632036"/>
            <a:ext cx="1628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Flickr.com</a:t>
            </a:r>
            <a:r>
              <a:rPr lang="en-US" dirty="0" smtClean="0"/>
              <a:t> - </a:t>
            </a:r>
            <a:r>
              <a:rPr lang="en-US" dirty="0" err="1" smtClean="0"/>
              <a:t>Rover_Thor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515600" y="3452766"/>
            <a:ext cx="16674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Flickr.com</a:t>
            </a:r>
            <a:r>
              <a:rPr lang="en-US" dirty="0" smtClean="0"/>
              <a:t> - </a:t>
            </a:r>
            <a:r>
              <a:rPr lang="en-US" dirty="0"/>
              <a:t>Oregon Department of </a:t>
            </a:r>
            <a:r>
              <a:rPr lang="en-US" dirty="0" smtClean="0"/>
              <a:t>Agriculture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79" y="1532965"/>
            <a:ext cx="7574039" cy="426039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285999" y="5955201"/>
            <a:ext cx="3388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Flickr.com</a:t>
            </a:r>
            <a:r>
              <a:rPr lang="en-US" dirty="0" smtClean="0"/>
              <a:t> - Robert </a:t>
            </a:r>
            <a:r>
              <a:rPr lang="en-US" dirty="0" err="1" smtClean="0"/>
              <a:t>Powroznik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660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Made up of 4 Primary Parts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316344"/>
              </p:ext>
            </p:extLst>
          </p:nvPr>
        </p:nvGraphicFramePr>
        <p:xfrm>
          <a:off x="838200" y="2619001"/>
          <a:ext cx="10515600" cy="16459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257800"/>
                <a:gridCol w="5257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800" dirty="0" smtClean="0"/>
                        <a:t>Forget</a:t>
                      </a:r>
                      <a:r>
                        <a:rPr lang="en-US" sz="4800" baseline="0" dirty="0" smtClean="0"/>
                        <a:t> Gate</a:t>
                      </a:r>
                      <a:endParaRPr lang="en-US" sz="4800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 smtClean="0"/>
                        <a:t>Remember </a:t>
                      </a:r>
                      <a:r>
                        <a:rPr lang="en-US" sz="4800" baseline="0" dirty="0" smtClean="0"/>
                        <a:t>Gate</a:t>
                      </a:r>
                      <a:endParaRPr lang="en-US" sz="4800" dirty="0"/>
                    </a:p>
                  </a:txBody>
                  <a:tcPr>
                    <a:solidFill>
                      <a:schemeClr val="accent5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800" dirty="0" smtClean="0"/>
                        <a:t>Learn Gate</a:t>
                      </a:r>
                      <a:endParaRPr lang="en-US" sz="48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800" dirty="0" smtClean="0"/>
                        <a:t>Output Gate</a:t>
                      </a:r>
                      <a:endParaRPr lang="en-US" sz="4800" dirty="0"/>
                    </a:p>
                  </a:txBody>
                  <a:tcPr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197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LSTM Cell Structure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473" y="1690688"/>
            <a:ext cx="7621950" cy="48632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3725" y="215152"/>
            <a:ext cx="3087807" cy="236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797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Forget Gate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8603" y="1690688"/>
            <a:ext cx="673249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Network can learn to forget information that causes incorrect predictions.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503" y="1463115"/>
            <a:ext cx="38481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97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Learn Gate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048" y="1690688"/>
            <a:ext cx="503816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Finding out what we will store in the new cell state.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824" y="1485153"/>
            <a:ext cx="480060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97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Remember Gate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0" y="1690688"/>
            <a:ext cx="587188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Update the old cell with new information.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53344"/>
            <a:ext cx="464820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027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Output Gate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7706" y="190313"/>
            <a:ext cx="5387788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Output gate/use gate. Come up with new short term memory (</a:t>
            </a:r>
            <a:r>
              <a:rPr lang="en-US" dirty="0" err="1" smtClean="0"/>
              <a:t>i.e</a:t>
            </a:r>
            <a:r>
              <a:rPr lang="en-US" dirty="0" smtClean="0"/>
              <a:t> output).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80344"/>
            <a:ext cx="78867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146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901032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Carbon emission dataset: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Carbon emission for each month from 1959 to 2011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53 </a:t>
            </a:r>
            <a:r>
              <a:rPr lang="en-US" dirty="0" smtClean="0"/>
              <a:t>examples (rows - one </a:t>
            </a:r>
            <a:r>
              <a:rPr lang="en-US" dirty="0" smtClean="0"/>
              <a:t>for each year)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Each column in the data is the emission for each month </a:t>
            </a:r>
            <a:r>
              <a:rPr lang="mr-IN" dirty="0" smtClean="0"/>
              <a:t>–</a:t>
            </a:r>
            <a:r>
              <a:rPr lang="en-US" dirty="0" smtClean="0"/>
              <a:t> 12 features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395" y="1398493"/>
            <a:ext cx="6482605" cy="432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5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1430</TotalTime>
  <Words>162</Words>
  <Application>Microsoft Macintosh PowerPoint</Application>
  <PresentationFormat>Widescreen</PresentationFormat>
  <Paragraphs>35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Mangal</vt:lpstr>
      <vt:lpstr>Arial</vt:lpstr>
      <vt:lpstr>Office Theme</vt:lpstr>
      <vt:lpstr>Long Short Term Memory</vt:lpstr>
      <vt:lpstr>Idea – You’re walking in the forest</vt:lpstr>
      <vt:lpstr>Made up of 4 Primary Parts</vt:lpstr>
      <vt:lpstr>LSTM Cell Structure</vt:lpstr>
      <vt:lpstr>Forget Gate</vt:lpstr>
      <vt:lpstr>Learn Gate</vt:lpstr>
      <vt:lpstr>Remember Gate</vt:lpstr>
      <vt:lpstr>Output Gate</vt:lpstr>
      <vt:lpstr>Problem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Long Short Term Memory</dc:title>
  <dc:creator>Emmanuel Dufourq</dc:creator>
  <cp:lastModifiedBy>Emmanuel Dufourq</cp:lastModifiedBy>
  <cp:revision>14</cp:revision>
  <dcterms:created xsi:type="dcterms:W3CDTF">2018-04-11T11:58:59Z</dcterms:created>
  <dcterms:modified xsi:type="dcterms:W3CDTF">2018-04-13T07:26:06Z</dcterms:modified>
</cp:coreProperties>
</file>

<file path=docProps/thumbnail.jpeg>
</file>